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Tahoma" panose="020B0604030504040204" pitchFamily="3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3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 descr="logo-blu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00" y="702750"/>
            <a:ext cx="8336599" cy="360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Interface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Interactive Elements Overlaid on Camera Feed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Goal: Clean Interface, Easy-to-Use and Attractive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Minimize Button Clicks for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Hassle-Free Navigation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Minimal UI to Maximize Feed Area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6" name="Shape 146" descr="Screenshot_2017-04-28-23-00-1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6400" y="2326400"/>
            <a:ext cx="4814297" cy="270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Art of War - 2D edition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Concept art drawn in Photoshop or by hand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Textures made in Microsoft Paint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design influenced by 16-bit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 playing games </a:t>
            </a:r>
          </a:p>
        </p:txBody>
      </p:sp>
      <p:pic>
        <p:nvPicPr>
          <p:cNvPr id="153" name="Shape 153" descr="soldi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776" y="347700"/>
            <a:ext cx="2714125" cy="413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7050" y="1300450"/>
            <a:ext cx="2284335" cy="30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Art of War - 3D Edition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Done in Blender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Modeling low-poly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Pose to pose, not animated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650" y="1079025"/>
            <a:ext cx="4529676" cy="36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2’s Company, 3’s a Crowd, and 4’s a Party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7679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Networking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Connects over WiFi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Send messages to all or a specific client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225" y="1257042"/>
            <a:ext cx="1198724" cy="148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906" y="3200292"/>
            <a:ext cx="1198724" cy="148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684" y="1112725"/>
            <a:ext cx="1198724" cy="163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2042" y="3013515"/>
            <a:ext cx="1466007" cy="1672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Host-Client Relationship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Host manages all gamestate data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Client sends requests to be validated by the host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8" name="Shape 178" descr="knight-fin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724" y="1087900"/>
            <a:ext cx="3900074" cy="375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Network Services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BoundServices to communicate with network threads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Allows the same network connection to be used in multiple activities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More control over service lifecycle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Program Design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Modularity - Easily Interchangeable Assets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XML Files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Fault Tolerance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Camera Feed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Marker Detection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Transformation Matrix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3530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549" y="1119924"/>
            <a:ext cx="2695226" cy="338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OBJ Files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Indexed (Vertex) Buffer Objects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Transformation Matrix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GLSL Shaders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92785" cy="115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676" y="606787"/>
            <a:ext cx="4576324" cy="37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 title="post_demo_2.m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 title="pre_demo.m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Special Thanks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Kenneth Madsen and Kenneth McClure - Matrix Manipulation and Math Advice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Alex Fox - Additional Playtesting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James Ward - Inspiration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Kevin MacLeod - Music (“Overworld”)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2219525" y="1636275"/>
            <a:ext cx="1474100" cy="1861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762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CD605"/>
                </a:solidFill>
                <a:latin typeface="Tahoma"/>
              </a:rPr>
              <a:t>Q</a:t>
            </a:r>
          </a:p>
        </p:txBody>
      </p:sp>
      <p:sp>
        <p:nvSpPr>
          <p:cNvPr id="221" name="Shape 221"/>
          <p:cNvSpPr/>
          <p:nvPr/>
        </p:nvSpPr>
        <p:spPr>
          <a:xfrm>
            <a:off x="3693625" y="2468800"/>
            <a:ext cx="1079525" cy="10576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76200" cap="flat" cmpd="sng">
                  <a:solidFill>
                    <a:srgbClr val="4E231D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56839"/>
                </a:solidFill>
                <a:latin typeface="Tahoma"/>
              </a:rPr>
              <a:t>&amp;</a:t>
            </a:r>
          </a:p>
        </p:txBody>
      </p:sp>
      <p:sp>
        <p:nvSpPr>
          <p:cNvPr id="222" name="Shape 222"/>
          <p:cNvSpPr/>
          <p:nvPr/>
        </p:nvSpPr>
        <p:spPr>
          <a:xfrm>
            <a:off x="4693200" y="1636272"/>
            <a:ext cx="1442724" cy="1861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76200" cap="flat" cmpd="sng">
                  <a:solidFill>
                    <a:srgbClr val="36011B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D40303"/>
                </a:solidFill>
                <a:latin typeface="Tahoma"/>
              </a:rPr>
              <a:t>A</a:t>
            </a:r>
          </a:p>
        </p:txBody>
      </p:sp>
      <p:sp>
        <p:nvSpPr>
          <p:cNvPr id="223" name="Shape 223"/>
          <p:cNvSpPr/>
          <p:nvPr/>
        </p:nvSpPr>
        <p:spPr>
          <a:xfrm>
            <a:off x="2219525" y="3654575"/>
            <a:ext cx="3916500" cy="147300"/>
          </a:xfrm>
          <a:prstGeom prst="rect">
            <a:avLst/>
          </a:prstGeom>
          <a:solidFill>
            <a:srgbClr val="9F1F63"/>
          </a:solidFill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 for Android Systems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Multiplayer Role Playing Game in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Augmented Reality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One to four players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Artstyle inspired by early 3D games</a:t>
            </a:r>
          </a:p>
        </p:txBody>
      </p:sp>
      <p:pic>
        <p:nvPicPr>
          <p:cNvPr id="97" name="Shape 97" descr="pos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924" y="242437"/>
            <a:ext cx="3599825" cy="46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Inspiration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D&amp;D Map Maker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RPG App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Dungeons and Dragons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Betrayal at the House on the Hill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Earthbound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675" y="938375"/>
            <a:ext cx="3834699" cy="383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Building a World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Players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Dungeon Building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Enemy Behavior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Gameplay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250" y="70550"/>
            <a:ext cx="4363848" cy="43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Players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Waypoint Marker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Room Association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Dungeon Traversal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Must Attack/Defend/Use Item/Special to End Turn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650" y="360200"/>
            <a:ext cx="4208676" cy="420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Dungeon Rooms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Attached to a Marker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Connected by Doors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Square Grid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Valid Adjacency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Unlimited Accommodation of Players and Enemies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625" y="788500"/>
            <a:ext cx="3242025" cy="32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Enemies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These are the bad guys!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Generate in Rooms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Take Turns like Players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Different Enemies have Different Behaviors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May drop items upon defeat 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374" y="566950"/>
            <a:ext cx="3186423" cy="33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Game Flow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Player Marker Selection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Start Room Generation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Open Doors - Place Additional Rooms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Take Turns Moving and Acting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Fight Encountered Enemies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Continue Until Boss Encounter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975" y="511950"/>
            <a:ext cx="4056925" cy="40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338</Words>
  <Application>Microsoft Office PowerPoint</Application>
  <PresentationFormat>On-screen Show (16:9)</PresentationFormat>
  <Paragraphs>87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Roboto</vt:lpstr>
      <vt:lpstr>Arial</vt:lpstr>
      <vt:lpstr>Tahoma</vt:lpstr>
      <vt:lpstr>geometric</vt:lpstr>
      <vt:lpstr>PowerPoint Presentation</vt:lpstr>
      <vt:lpstr>PowerPoint Presentation</vt:lpstr>
      <vt:lpstr>Overview</vt:lpstr>
      <vt:lpstr>Inspiration</vt:lpstr>
      <vt:lpstr>Building a World</vt:lpstr>
      <vt:lpstr>Players</vt:lpstr>
      <vt:lpstr>Dungeon Rooms</vt:lpstr>
      <vt:lpstr>Enemies</vt:lpstr>
      <vt:lpstr>Game Flow</vt:lpstr>
      <vt:lpstr>User Interface</vt:lpstr>
      <vt:lpstr>The Art of War - 2D edition</vt:lpstr>
      <vt:lpstr>The Art of War - 3D Edition</vt:lpstr>
      <vt:lpstr>2’s Company, 3’s a Crowd, and 4’s a Party</vt:lpstr>
      <vt:lpstr>Host-Client Relationship</vt:lpstr>
      <vt:lpstr>Network Services</vt:lpstr>
      <vt:lpstr>Program Design</vt:lpstr>
      <vt:lpstr>PowerPoint Presentation</vt:lpstr>
      <vt:lpstr>PowerPoint Presentation</vt:lpstr>
      <vt:lpstr>PowerPoint Presentation</vt:lpstr>
      <vt:lpstr>Special Thanks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Rick Matza</cp:lastModifiedBy>
  <cp:revision>2</cp:revision>
  <dcterms:modified xsi:type="dcterms:W3CDTF">2017-05-03T23:22:23Z</dcterms:modified>
</cp:coreProperties>
</file>